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8164CF8-F9DC-4B5F-8EFC-0E1A9C5CB465}">
          <p14:sldIdLst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987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785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626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806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8645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061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350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664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37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05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475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0912-A508-4E3C-A50E-52A3BB35216C}" type="datetimeFigureOut">
              <a:rPr lang="ro-RO" smtClean="0"/>
              <a:t>12.05.2023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78FE8-D00E-4A3B-98A6-FA66FB6772C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4993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ro-RO" b="1" dirty="0" smtClean="0">
                <a:solidFill>
                  <a:srgbClr val="FF0000"/>
                </a:solidFill>
              </a:rPr>
              <a:t>Informații generale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Inspectoratul </a:t>
            </a:r>
            <a:r>
              <a:rPr lang="ro-RO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Şcolar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o-RO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Judeţean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Tulcea este centrul special de înscriere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pentru clasa a IX-a cu frecvență redusă și seral pentru anul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scolar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2023-2024,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pentru candidații din seriile anterioare care împlinesc vârsta de 18 ani până la data începerii cursurilor anului școlar 2023-2024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Durata studiilor în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învăţământul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seral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în cel fără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frecvenţă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este mai mare cu un an decât cea prevăzută pentru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învăţământul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de zi.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La învățământul liceal seral, cursurile se desfășoară în fiecare zi, de luni până vineri, între orele 14.00 și 20.00.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În cazul cursurilor liceale cu frecvență redusă, durata studiilor într-un an școlar este de 6 săptămâni (3 săptămâni într-un semestru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4671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ro-RO" dirty="0" smtClean="0">
                <a:solidFill>
                  <a:srgbClr val="FF0000"/>
                </a:solidFill>
              </a:rPr>
              <a:t>Conținutul dosarului de înscriere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Dosarul de înscriere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se depune de către candidați la sediul Inspectoratului Școlar Județean Tulcea și conține următoarele documente, în ordinea menționată: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a) cererea de înscriere (model tipizat I.S.J. Tulcea);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b) copie după certificat de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naştere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, cartea de identitate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după caz, certificatul de căsătorie;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c)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adeverinţa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cu notele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media generală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obţinute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la evaluarea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naţională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/ tezele cu subiect unic din clasa a VIII-a/ testele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naţionale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/ examenul de capacitate;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d) foaia matricolă pentru clasele V - VIII (cu calculul mediei generale), în original sau copie;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e) fișa medicală emisă de medicul de familie (se va preciza că respectivul candidat este apt pentru a urma cursurile învățământului liceal seral/ cu frecvență redusă); </a:t>
            </a:r>
          </a:p>
          <a:p>
            <a:endParaRPr lang="ro-RO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3548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ro-RO" dirty="0" smtClean="0"/>
              <a:t>Repartizarea candidaților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Repartizarea </a:t>
            </a:r>
            <a:r>
              <a:rPr lang="ro-RO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candidaţilor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din seriile anterioare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cşcolar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2023-2024, pe locurile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anunţate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de inspectoratul școlar în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broşura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de admitere, pentru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învăţământul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seral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pentru cel cu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frecvenţă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redusă, va avea are au împlinit vârsta de 18 ani până la data începerii cursurilor anului loc în data de 28 iulie 2023, la sediul Inspectoratului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Şcolar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Judeţean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Tulcea. </a:t>
            </a:r>
          </a:p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Repartizarea candidaților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se realizează în două etape: </a:t>
            </a:r>
          </a:p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Etapa 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: sunt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repartizaţi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în ordinea descrescătoare a mediilor de admitere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opţiunilor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candidaţii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care au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susţinut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: evaluarea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naţională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/ tezele cu subiect unic din clasa a VIII-a/ testele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naţionale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/ examenul de capacitate. </a:t>
            </a:r>
          </a:p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Etapa II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: sunt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repartizaţi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pe locurile rămase libere, în ordinea descrescătoare a mediilor de absolvire a claselor a V-a – a VIII-a,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candidaţii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 care nu au participat la evaluarea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naţională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/tezele cu subiect unic din clasa a VIII-a/testele </a:t>
            </a:r>
            <a:r>
              <a:rPr lang="ro-RO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naţionale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/examenul de capacitate. </a:t>
            </a:r>
          </a:p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</a:rPr>
              <a:t>După repartizarea candidaților, Inspectoratul Școlar Județean Tulcea transmite dosarele candidaților, pe bază de proces-verbal de predare-primire, către unitatea de învățământ la care aceștia au fost admiși. </a:t>
            </a:r>
          </a:p>
        </p:txBody>
      </p:sp>
    </p:spTree>
    <p:extLst>
      <p:ext uri="{BB962C8B-B14F-4D97-AF65-F5344CB8AC3E}">
        <p14:creationId xmlns:p14="http://schemas.microsoft.com/office/powerpoint/2010/main" val="371799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65126"/>
            <a:ext cx="10903039" cy="510638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solidFill>
                  <a:srgbClr val="FF0000"/>
                </a:solidFill>
              </a:rPr>
              <a:t>Calendarul înscrierilor: 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20 – 25.07 2023 – </a:t>
            </a:r>
            <a:r>
              <a:rPr lang="ro-RO" dirty="0" err="1" smtClean="0"/>
              <a:t>inscrierea</a:t>
            </a:r>
            <a:r>
              <a:rPr lang="ro-RO" dirty="0" smtClean="0"/>
              <a:t> în învățământul seral sau cu frecvența redusă </a:t>
            </a:r>
            <a:r>
              <a:rPr lang="ro-RO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candidaților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din seriile anterioare care împlinesc vârsta de 18 ani până la data începerii cursurilor anului școlar </a:t>
            </a:r>
            <a:r>
              <a:rPr lang="ro-RO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2023-2024</a:t>
            </a:r>
          </a:p>
          <a:p>
            <a:r>
              <a:rPr lang="ro-RO" b="1" dirty="0"/>
              <a:t>26-28 iulie 2023</a:t>
            </a:r>
            <a:r>
              <a:rPr lang="ro-RO" dirty="0"/>
              <a:t> - Repartizarea </a:t>
            </a:r>
            <a:r>
              <a:rPr lang="ro-RO" dirty="0" err="1"/>
              <a:t>candidatilor</a:t>
            </a:r>
            <a:r>
              <a:rPr lang="ro-RO" dirty="0"/>
              <a:t> din seriile anterioare care </a:t>
            </a:r>
            <a:r>
              <a:rPr lang="ro-RO" dirty="0" err="1"/>
              <a:t>implinesc</a:t>
            </a:r>
            <a:r>
              <a:rPr lang="ro-RO" dirty="0"/>
              <a:t> </a:t>
            </a:r>
            <a:r>
              <a:rPr lang="ro-RO" dirty="0" err="1"/>
              <a:t>varsta</a:t>
            </a:r>
            <a:r>
              <a:rPr lang="ro-RO" dirty="0"/>
              <a:t> de 18 ani pana la data </a:t>
            </a:r>
            <a:r>
              <a:rPr lang="ro-RO" dirty="0" err="1"/>
              <a:t>inceperii</a:t>
            </a:r>
            <a:r>
              <a:rPr lang="ro-RO" dirty="0"/>
              <a:t> cursurilor anului </a:t>
            </a:r>
            <a:r>
              <a:rPr lang="ro-RO" dirty="0" err="1"/>
              <a:t>scolar</a:t>
            </a:r>
            <a:r>
              <a:rPr lang="ro-RO" dirty="0"/>
              <a:t> 2023 - 2024 pe locurile de la </a:t>
            </a:r>
            <a:r>
              <a:rPr lang="ro-RO" dirty="0" err="1"/>
              <a:t>invatamantul</a:t>
            </a:r>
            <a:r>
              <a:rPr lang="ro-RO" dirty="0"/>
              <a:t> seral si cu frecventa redusa</a:t>
            </a:r>
          </a:p>
        </p:txBody>
      </p:sp>
    </p:spTree>
    <p:extLst>
      <p:ext uri="{BB962C8B-B14F-4D97-AF65-F5344CB8AC3E}">
        <p14:creationId xmlns:p14="http://schemas.microsoft.com/office/powerpoint/2010/main" val="161848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Informații generale</vt:lpstr>
      <vt:lpstr>Conținutul dosarului de înscriere</vt:lpstr>
      <vt:lpstr>Repartizarea candidaților</vt:lpstr>
      <vt:lpstr>Calendarul înscrierilor: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2023-05-12T08:16:39Z</dcterms:created>
  <dcterms:modified xsi:type="dcterms:W3CDTF">2023-05-12T08:50:16Z</dcterms:modified>
</cp:coreProperties>
</file>